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EF23D7-F2E3-78C1-C519-9F2BA1551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3C7FAD-C096-A33A-7C68-396931D1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604A580-49F9-8B54-1C97-29C38FA6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A0DDA91-7788-2796-8111-11A1F65F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8676A03-EA75-93C2-E750-399D3867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21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CA3EFA-23E8-3198-5780-3C9B6E27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C7EFDF2-AD69-8A1F-62D2-29D0E9D10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54A476-982D-0633-0FCC-BC9AC07A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B273D6-C85F-ACA0-1D59-4BFB44E7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4556C3B-B605-A136-5526-3AF2016D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0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490D06E-36BB-BE87-8EC6-E5774B21A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29C637B-7FB5-C52D-59FA-2A6A1DB2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6ABB99-332E-A030-7F49-88DEED9E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616765A-0819-63BA-EC33-0CBB55F7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F10408-F2F3-2CAC-4E95-6FACA560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93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46E593-1DA6-16B8-2209-DE6F94A8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829781-AF79-5441-A546-40BB220B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DCA339D-9916-217F-6F9C-63DEE29D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FA83776-A26F-F0A4-D7E0-5496E4E3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2C257AD-2958-F7AF-A9C2-9EFD5C71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32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E698B2-7F91-9126-62C3-C069AA04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2AA260D-E146-F9C8-55F5-A93147D42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2032A7E-5902-C3BD-9D13-727B5BF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A63B018-C10E-7942-A7DA-8B027757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15E55F0-A859-9743-E4AE-C60625D5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4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DE8962-7BCF-DFD4-AEDA-715EE0BD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8E897D-9431-2460-19C3-2812E3F5B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2948159-65ED-4E8B-EE65-E74687D95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EE67BA4-9E6C-DDC6-AB64-AE4DDF3D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B356D9F-EBA9-1A90-646B-2862B527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F7EDF7C-82E0-A900-E001-92CFC712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13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916FDE-75A3-CA87-28B0-E161B02E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E68ED04-6461-EEC7-8E61-9CEECA54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7347BB8-7E41-3DA2-B695-E44488A1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0FE3DB2-C564-828D-F784-FBB3E753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BEB0713-39BC-B70A-D9D6-50C3F15D2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91D785C-6E20-5BDA-5901-B0F155CB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C1DABF4-4432-DBDD-D582-386E61F5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CEC9E9C-B1AE-DFAE-640B-BC7DCF3F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54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C6D36B-C8BC-F90A-03B0-D0E89679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8BAB90B-B3F3-DFB2-FAAD-D4FD41DD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F6737D5-7C5D-A7F4-E82C-666F79B8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979BDDC-3155-34BA-E99E-95C83454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23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0262E14-99A5-1591-403E-20AB5F9D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EC47A1A-6C21-2598-F707-316D3249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F6CC900-7AF3-86FE-2473-55373A59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6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10267-FE3F-03E0-21FE-852FBD42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2ED1994-37E2-0F33-8425-546BC353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97EFFCE-8F8F-E5CA-2ECA-2B72DD1D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EA79CE7-55D5-219B-3B55-5174337B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C61AB21-9F13-DA6F-0FCF-1D3CE8FE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9AE6A7A-2974-D193-773D-64E1E533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6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14EABD-2008-A798-D82E-11109DFB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C9E797DD-010C-FE7C-DC36-61E032B00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93F7A10-6457-298F-400C-AEB34AE3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0C92B48-BEC4-325D-3ACB-0FD0125B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02BC8F5-9B3D-4885-BFEC-C20D00EB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F74B976-D273-5F5F-8F13-5C599B66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1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A3F322F-A9EE-41EA-6F91-FEC4F14D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E8239A4-4891-0ED1-3873-6E927BC58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12CEC5-4126-6E7C-F9B1-5680D456B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086A-6E0B-4D99-A3DE-B939DD8BD5B8}" type="datetimeFigureOut">
              <a:rPr lang="pt-BR" smtClean="0"/>
              <a:t>16/04/2026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E6A90E-2982-5A2B-751C-C639570E2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720709A-1E7E-FDAF-3288-88904C59C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73BE-6F6F-4897-B57D-A7FF2C92C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75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43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986AC20-41AA-8DAA-FB75-95E26581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4567"/>
            <a:ext cx="9144000" cy="1048865"/>
          </a:xfrm>
        </p:spPr>
        <p:txBody>
          <a:bodyPr>
            <a:normAutofit/>
          </a:bodyPr>
          <a:lstStyle/>
          <a:p>
            <a:pPr algn="r"/>
            <a:r>
              <a:rPr lang="pt-BR" sz="5400" b="1" dirty="0">
                <a:solidFill>
                  <a:schemeClr val="bg1"/>
                </a:solidFill>
              </a:rPr>
              <a:t>TÍTULO </a:t>
            </a:r>
            <a:r>
              <a:rPr lang="pt-BR" sz="5400" b="1" dirty="0" smtClean="0">
                <a:solidFill>
                  <a:schemeClr val="bg1"/>
                </a:solidFill>
              </a:rPr>
              <a:t>DO TRABALHO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F6986518-F206-6D46-FF15-04AB7FFB9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1733"/>
            <a:ext cx="9144000" cy="590583"/>
          </a:xfrm>
        </p:spPr>
        <p:txBody>
          <a:bodyPr>
            <a:normAutofit/>
          </a:bodyPr>
          <a:lstStyle/>
          <a:p>
            <a:pPr algn="r"/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Nome </a:t>
            </a:r>
            <a:r>
              <a:rPr lang="pt-BR" sz="3200" dirty="0" smtClean="0">
                <a:solidFill>
                  <a:schemeClr val="bg1">
                    <a:lumMod val="95000"/>
                  </a:schemeClr>
                </a:solidFill>
              </a:rPr>
              <a:t>do Autor 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3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903F084-A936-8906-7297-1013B30D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05" y="680937"/>
            <a:ext cx="10658306" cy="729574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INSIRA UM TITULO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F96E3C63-2BFA-CD94-2053-474BD554E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753" y="1523206"/>
            <a:ext cx="10658306" cy="3811588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Adicione seu texto ou imagem </a:t>
            </a:r>
          </a:p>
        </p:txBody>
      </p:sp>
    </p:spTree>
    <p:extLst>
      <p:ext uri="{BB962C8B-B14F-4D97-AF65-F5344CB8AC3E}">
        <p14:creationId xmlns:p14="http://schemas.microsoft.com/office/powerpoint/2010/main" val="345797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08BFD3A2-F997-5C0C-ED53-24FAE34E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47" y="887379"/>
            <a:ext cx="10658306" cy="72957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UM TITULO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7C1B1711-56BC-0873-2131-8334D679F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847" y="1767224"/>
            <a:ext cx="10658306" cy="3811588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Adicione seu texto ou imagem </a:t>
            </a:r>
          </a:p>
        </p:txBody>
      </p:sp>
    </p:spTree>
    <p:extLst>
      <p:ext uri="{BB962C8B-B14F-4D97-AF65-F5344CB8AC3E}">
        <p14:creationId xmlns:p14="http://schemas.microsoft.com/office/powerpoint/2010/main" val="295476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xmlns="" id="{FE090963-4CDE-2746-57A8-282005DBCE25}"/>
              </a:ext>
            </a:extLst>
          </p:cNvPr>
          <p:cNvSpPr txBox="1">
            <a:spLocks/>
          </p:cNvSpPr>
          <p:nvPr/>
        </p:nvSpPr>
        <p:spPr>
          <a:xfrm>
            <a:off x="3696510" y="3429000"/>
            <a:ext cx="4798979" cy="15369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71745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TÍTULO DO TRABALHO</vt:lpstr>
      <vt:lpstr>INSIRA UM TITULO</vt:lpstr>
      <vt:lpstr>INSIRA UM TITULO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Leite</dc:creator>
  <cp:lastModifiedBy>Thais Souto</cp:lastModifiedBy>
  <cp:revision>5</cp:revision>
  <dcterms:created xsi:type="dcterms:W3CDTF">2026-01-25T19:35:03Z</dcterms:created>
  <dcterms:modified xsi:type="dcterms:W3CDTF">2026-04-16T13:50:14Z</dcterms:modified>
</cp:coreProperties>
</file>