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7"/>
  </p:notesMasterIdLst>
  <p:handoutMasterIdLst>
    <p:handoutMasterId r:id="rId8"/>
  </p:handoutMasterIdLst>
  <p:sldIdLst>
    <p:sldId id="261" r:id="rId6"/>
  </p:sldIdLst>
  <p:sldSz cx="10058400" cy="15544800"/>
  <p:notesSz cx="6858000" cy="9144000"/>
  <p:defaultTextStyle>
    <a:defPPr rtl="0">
      <a:defRPr lang="pt-br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896">
          <p15:clr>
            <a:srgbClr val="A4A3A4"/>
          </p15:clr>
        </p15:guide>
        <p15:guide id="3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1AEBA"/>
    <a:srgbClr val="156C98"/>
    <a:srgbClr val="C0D5D7"/>
    <a:srgbClr val="6FA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593" autoAdjust="0"/>
  </p:normalViewPr>
  <p:slideViewPr>
    <p:cSldViewPr snapToGrid="0">
      <p:cViewPr varScale="1">
        <p:scale>
          <a:sx n="31" d="100"/>
          <a:sy n="31" d="100"/>
        </p:scale>
        <p:origin x="1085" y="48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BBBFC66-9CF4-4594-A7E9-0898F88DEA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8AD158-3BAA-449B-9F3D-8E8FDC48F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88F51D-D7BF-4FC7-A120-D482CAB2C7F9}" type="datetime1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564E4F-7F50-4DF9-A6AC-FF9E81A7BF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26562D3-5315-4CB9-A10C-D8D93C7A40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15ACF78-89ED-4C9F-B3B3-0210D2A902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263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956A49-491C-4E49-AC0E-85ABC4EC1104}" type="datetime1">
              <a:rPr lang="pt-BR" noProof="0" smtClean="0"/>
              <a:t>08/04/2026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723888-DA29-4A97-94E0-1ACFEE052A7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23150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4723888-DA29-4A97-94E0-1ACFEE052A7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09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4EDBA6C6-E69A-4D0D-B0EA-57BAE62B15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8400" cy="155448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Adicionar imagem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DE4C32A7-3594-204C-BE1A-E5D6F7240E2A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0" y="481592"/>
            <a:ext cx="10058400" cy="1600277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algn="ctr" rtl="0"/>
            <a:r>
              <a:rPr lang="pt-BR" sz="4800" b="0" noProof="0">
                <a:latin typeface="Avenir Next LT Pro Light" panose="020B0304020202020204" pitchFamily="34" charset="0"/>
              </a:rPr>
              <a:t>Adicionar citação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22D1A8-8D3A-2C47-B262-C2B313880C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82143"/>
            <a:ext cx="10058400" cy="1284288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 rtl="0"/>
            <a:r>
              <a:rPr lang="pt-BR" noProof="0"/>
              <a:t>Adicionar autor</a:t>
            </a:r>
          </a:p>
        </p:txBody>
      </p:sp>
    </p:spTree>
    <p:extLst>
      <p:ext uri="{BB962C8B-B14F-4D97-AF65-F5344CB8AC3E}">
        <p14:creationId xmlns:p14="http://schemas.microsoft.com/office/powerpoint/2010/main" val="400611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286B9491-0560-4777-B5E9-BE8E757389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8400" cy="155448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Adicionar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1D34A5-10DE-4BFE-8EA4-577593BE5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3453" y="12591162"/>
            <a:ext cx="9018611" cy="827601"/>
          </a:xfrm>
          <a:noFill/>
          <a:ln>
            <a:noFill/>
          </a:ln>
        </p:spPr>
        <p:txBody>
          <a:bodyPr rtlCol="0" anchor="t">
            <a:normAutofit/>
          </a:bodyPr>
          <a:lstStyle>
            <a:lvl1pPr algn="r">
              <a:defRPr sz="48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Adicionar citação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0D5C8E-1722-4B06-A863-B2B2C74060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3453" y="14079377"/>
            <a:ext cx="9018611" cy="748145"/>
          </a:xfrm>
        </p:spPr>
        <p:txBody>
          <a:bodyPr rtlCol="0">
            <a:normAutofit/>
          </a:bodyPr>
          <a:lstStyle>
            <a:lvl1pPr marL="0" indent="0" algn="r">
              <a:buNone/>
              <a:defRPr sz="2800" b="0" i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Adicionar autor</a:t>
            </a:r>
          </a:p>
        </p:txBody>
      </p:sp>
    </p:spTree>
    <p:extLst>
      <p:ext uri="{BB962C8B-B14F-4D97-AF65-F5344CB8AC3E}">
        <p14:creationId xmlns:p14="http://schemas.microsoft.com/office/powerpoint/2010/main" val="209762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2BFBF690-BE69-4480-92D8-E25C542604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8400" cy="155448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Adicionar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6DB09B-E20F-4821-AC01-30DA8BD34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700" y="867169"/>
            <a:ext cx="5953991" cy="1881764"/>
          </a:xfrm>
          <a:prstGeom prst="rect">
            <a:avLst/>
          </a:prstGeom>
        </p:spPr>
        <p:txBody>
          <a:bodyPr rtlCol="0" anchor="t"/>
          <a:lstStyle>
            <a:lvl1pPr algn="l">
              <a:defRPr sz="6000"/>
            </a:lvl1pPr>
          </a:lstStyle>
          <a:p>
            <a:pPr rtl="0"/>
            <a:r>
              <a:rPr lang="pt-BR" noProof="0"/>
              <a:t>Adicionar citação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2D8BBE-33E1-41C2-B071-94F5331BA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700" y="3111606"/>
            <a:ext cx="5486400" cy="884235"/>
          </a:xfrm>
        </p:spPr>
        <p:txBody>
          <a:bodyPr rtlCol="0"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Adicionar autor</a:t>
            </a:r>
          </a:p>
        </p:txBody>
      </p:sp>
    </p:spTree>
    <p:extLst>
      <p:ext uri="{BB962C8B-B14F-4D97-AF65-F5344CB8AC3E}">
        <p14:creationId xmlns:p14="http://schemas.microsoft.com/office/powerpoint/2010/main" val="2843054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3FD534-551D-4853-B009-6CE3AE86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7" y="827621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F36324-F194-460C-9BA6-98A64B08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7" y="4138085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1729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p:txStyles>
    <p:titleStyle>
      <a:lvl1pPr algn="ctr" defTabSz="1272355" rtl="0" eaLnBrk="1" latinLnBrk="0" hangingPunct="1">
        <a:lnSpc>
          <a:spcPct val="90000"/>
        </a:lnSpc>
        <a:spcBef>
          <a:spcPct val="0"/>
        </a:spcBef>
        <a:buNone/>
        <a:defRPr sz="61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272355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36177" indent="0" algn="ctr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3339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272355" indent="0" algn="ctr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783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908532" indent="0" algn="ctr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505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544710" indent="0" algn="ctr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505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3498976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4135153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771331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407509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1pPr>
      <a:lvl2pPr marL="636177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2pPr>
      <a:lvl3pPr marL="1272355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3pPr>
      <a:lvl4pPr marL="1908532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4pPr>
      <a:lvl5pPr marL="2544710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5pPr>
      <a:lvl6pPr marL="3180887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3817065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453242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089419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2" pos="5904" userDrawn="1">
          <p15:clr>
            <a:srgbClr val="F26B43"/>
          </p15:clr>
        </p15:guide>
        <p15:guide id="3" orient="horz" pos="6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18B6AA-FC66-4B62-A564-2090424A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827088"/>
            <a:ext cx="8674100" cy="3005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8A8C69-6954-4ED2-AF42-2B5FA493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4138613"/>
            <a:ext cx="8674100" cy="9863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7138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The Hand" panose="030705020305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2" pos="5856" userDrawn="1">
          <p15:clr>
            <a:srgbClr val="F26B43"/>
          </p15:clr>
        </p15:guide>
        <p15:guide id="3" orient="horz" pos="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521772"/>
      </p:ext>
    </p:extLst>
  </p:cSld>
  <p:clrMapOvr>
    <a:masterClrMapping/>
  </p:clrMapOvr>
</p:sld>
</file>

<file path=ppt/theme/theme1.xml><?xml version="1.0" encoding="utf-8"?>
<a:theme xmlns:a="http://schemas.openxmlformats.org/drawingml/2006/main" name="Cartaz 1">
  <a:themeElements>
    <a:clrScheme name="Custom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81AEB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942541_TF33872665_Win32" id="{B74B1CFF-F7E2-4E81-B7C4-90CC3458E0C7}" vid="{98CCD767-CADB-42A9-BAD1-6AA54168B1F0}"/>
    </a:ext>
  </a:extLst>
</a:theme>
</file>

<file path=ppt/theme/theme2.xml><?xml version="1.0" encoding="utf-8"?>
<a:theme xmlns:a="http://schemas.openxmlformats.org/drawingml/2006/main" name="1_Design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9">
      <a:majorFont>
        <a:latin typeface="The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942541_TF33872665_Win32" id="{B74B1CFF-F7E2-4E81-B7C4-90CC3458E0C7}" vid="{3E6FD6E7-32E5-480A-B754-4B975D693E52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5F6196-9E62-43C0-BBA2-50E3A2A8A1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C5C66B7-4CC9-4D41-8CC1-75FA4298F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7FA621-81C2-4EBF-9B1E-5714FF343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Pôster de gato</Template>
  <TotalTime>5</TotalTime>
  <Words>1</Words>
  <Application>Microsoft Office PowerPoint</Application>
  <PresentationFormat>Personalizar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Avenir Next LT Pro Light</vt:lpstr>
      <vt:lpstr>Calibri</vt:lpstr>
      <vt:lpstr>The Hand</vt:lpstr>
      <vt:lpstr>Cartaz 1</vt:lpstr>
      <vt:lpstr>1_Design Personalizado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Beatriz Lima</dc:creator>
  <cp:lastModifiedBy>Beatriz Lima</cp:lastModifiedBy>
  <cp:revision>1</cp:revision>
  <dcterms:created xsi:type="dcterms:W3CDTF">2026-04-08T21:30:50Z</dcterms:created>
  <dcterms:modified xsi:type="dcterms:W3CDTF">2026-04-08T21:35:56Z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